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8de622a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8de622a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8de622ad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8de622ad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8de622ada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8de622ad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8de622ad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8de622ad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8de622ad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8de622ad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Adapt. from Psalm 150 and Avinu Malkeinu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A. W. Binder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praise be to you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high arch of the heavens,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praise be by sun, moon, and stars.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sov’reign of all mercies,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wish to be quit of all war.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900" y="939900"/>
            <a:ext cx="7815300" cy="26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 hallelujah. O 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father and mother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sov’reign of all mercies,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Inscribe us on pages of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900" y="939900"/>
            <a:ext cx="7899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trumpet, harp, and 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cymbals and strings and flute,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dancing, singing,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music we praise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hallelujah.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